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20104100" cy="11309350"/>
  <p:notesSz cx="20104100" cy="11309350"/>
  <p:embeddedFontLst>
    <p:embeddedFont>
      <p:font typeface="Tahoma" panose="020B0604030504040204" pitchFamily="34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jcINn7Gepffi+GX61y46FIjgZY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74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351350" y="848200"/>
            <a:ext cx="13403400" cy="4241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:notes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obj">
  <p:cSld name="OBJECT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674916" y="1026146"/>
            <a:ext cx="1664870" cy="251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256141" y="9308617"/>
            <a:ext cx="5800870" cy="9737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156515" y="1026146"/>
            <a:ext cx="900496" cy="153922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8068328" y="3112215"/>
            <a:ext cx="3642359" cy="930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9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8068328" y="3112215"/>
            <a:ext cx="3642359" cy="930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9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964190" y="2840908"/>
            <a:ext cx="10363200" cy="3685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9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ubTitle" idx="1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8068328" y="3112215"/>
            <a:ext cx="3642359" cy="930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9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1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2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068328" y="3112215"/>
            <a:ext cx="3642359" cy="930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964190" y="2840908"/>
            <a:ext cx="10363200" cy="3685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5.png"/><Relationship Id="rId5" Type="http://schemas.openxmlformats.org/officeDocument/2006/relationships/image" Target="../media/image10.png"/><Relationship Id="rId10" Type="http://schemas.openxmlformats.org/officeDocument/2006/relationships/hyperlink" Target="http://www.sistemaocbmt.coop.br/" TargetMode="External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57E3902-FD44-D65B-9D42-AF7F865FC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3538" y="3751263"/>
            <a:ext cx="94783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6000" b="1" dirty="0">
                <a:solidFill>
                  <a:schemeClr val="tx2"/>
                </a:solidFill>
              </a:rPr>
              <a:t>TITULO APRESENTAÇÃO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0967" y="10055135"/>
            <a:ext cx="3706693" cy="617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706266" y="10348321"/>
            <a:ext cx="1570632" cy="2408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596292" y="819815"/>
            <a:ext cx="680607" cy="115179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47;p1" descr="$PPTXTitle">
            <a:extLst>
              <a:ext uri="{FF2B5EF4-FFF2-40B4-BE49-F238E27FC236}">
                <a16:creationId xmlns:a16="http://schemas.microsoft.com/office/drawing/2014/main" id="{AE8DA629-59B7-E079-E720-8CFF2A06B9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92615" y="1247135"/>
            <a:ext cx="13607215" cy="2146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6525" rIns="0" bIns="0" anchor="t" anchorCtr="0">
            <a:spAutoFit/>
          </a:bodyPr>
          <a:lstStyle/>
          <a:p>
            <a:pPr marL="12700" marR="5080" lvl="0">
              <a:lnSpc>
                <a:spcPct val="108200"/>
              </a:lnSpc>
            </a:pPr>
            <a:r>
              <a:rPr lang="pt-BR" sz="4400" dirty="0">
                <a:solidFill>
                  <a:srgbClr val="38ABB1"/>
                </a:solidFill>
                <a:latin typeface="Tahoma"/>
                <a:ea typeface="Tahoma"/>
                <a:cs typeface="Tahoma"/>
                <a:sym typeface="Tahoma"/>
              </a:rPr>
              <a:t>Tópico / Titulo</a:t>
            </a:r>
            <a:br>
              <a:rPr lang="pt-BR" sz="4400" dirty="0">
                <a:solidFill>
                  <a:srgbClr val="38ABB1"/>
                </a:solidFill>
                <a:latin typeface="Tahoma"/>
                <a:ea typeface="Tahoma"/>
                <a:cs typeface="Tahoma"/>
                <a:sym typeface="Tahoma"/>
              </a:rPr>
            </a:br>
            <a:br>
              <a:rPr lang="pt-BR" sz="4400" dirty="0">
                <a:solidFill>
                  <a:srgbClr val="38ABB1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lang="pt-BR" sz="2800" b="0" dirty="0">
                <a:solidFill>
                  <a:schemeClr val="tx1"/>
                </a:solidFill>
                <a:latin typeface="Tahoma"/>
                <a:ea typeface="Tahoma"/>
                <a:cs typeface="Tahoma"/>
                <a:sym typeface="Tahoma"/>
              </a:rPr>
              <a:t>Texto</a:t>
            </a:r>
            <a:endParaRPr lang="pt-BR" sz="2800" b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3"/>
          <p:cNvGrpSpPr/>
          <p:nvPr/>
        </p:nvGrpSpPr>
        <p:grpSpPr>
          <a:xfrm>
            <a:off x="0" y="0"/>
            <a:ext cx="20104100" cy="11308556"/>
            <a:chOff x="0" y="0"/>
            <a:chExt cx="20104100" cy="11308556"/>
          </a:xfrm>
        </p:grpSpPr>
        <p:pic>
          <p:nvPicPr>
            <p:cNvPr id="65" name="Google Shape;65;p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0"/>
              <a:ext cx="20104098" cy="1130855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0" y="0"/>
              <a:ext cx="20104100" cy="1130855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7" name="Google Shape;67;p3"/>
          <p:cNvSpPr txBox="1"/>
          <p:nvPr/>
        </p:nvSpPr>
        <p:spPr>
          <a:xfrm>
            <a:off x="7173103" y="7013888"/>
            <a:ext cx="1908810" cy="276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Sistema OCB/MT</a:t>
            </a:r>
            <a:endParaRPr sz="16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8" name="Google Shape;68;p3"/>
          <p:cNvGrpSpPr/>
          <p:nvPr/>
        </p:nvGrpSpPr>
        <p:grpSpPr>
          <a:xfrm>
            <a:off x="4177883" y="6947377"/>
            <a:ext cx="5235442" cy="429306"/>
            <a:chOff x="4177883" y="6947377"/>
            <a:chExt cx="5235442" cy="429306"/>
          </a:xfrm>
        </p:grpSpPr>
        <p:pic>
          <p:nvPicPr>
            <p:cNvPr id="69" name="Google Shape;69;p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879371" y="6947377"/>
              <a:ext cx="2533954" cy="4293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3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4177883" y="6947377"/>
              <a:ext cx="429306" cy="4293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71;p3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4848020" y="6947377"/>
              <a:ext cx="429306" cy="4293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72;p3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5528627" y="6947380"/>
              <a:ext cx="429295" cy="42930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3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6209235" y="6947377"/>
              <a:ext cx="429306" cy="42930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4" name="Google Shape;74;p3"/>
          <p:cNvSpPr txBox="1"/>
          <p:nvPr/>
        </p:nvSpPr>
        <p:spPr>
          <a:xfrm>
            <a:off x="12513863" y="7013888"/>
            <a:ext cx="3128010" cy="276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www.sistemaocbmt.coop.br</a:t>
            </a:r>
            <a:endParaRPr sz="16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5" name="Google Shape;75;p3"/>
          <p:cNvGrpSpPr/>
          <p:nvPr/>
        </p:nvGrpSpPr>
        <p:grpSpPr>
          <a:xfrm>
            <a:off x="6847958" y="1261686"/>
            <a:ext cx="9078258" cy="8785073"/>
            <a:chOff x="6847958" y="1261686"/>
            <a:chExt cx="9078258" cy="8785073"/>
          </a:xfrm>
        </p:grpSpPr>
        <p:pic>
          <p:nvPicPr>
            <p:cNvPr id="76" name="Google Shape;76;p3"/>
            <p:cNvPicPr preferRelativeResize="0"/>
            <p:nvPr/>
          </p:nvPicPr>
          <p:blipFill rotWithShape="1">
            <a:blip r:embed="rId11">
              <a:alphaModFix/>
            </a:blip>
            <a:srcRect/>
            <a:stretch/>
          </p:blipFill>
          <p:spPr>
            <a:xfrm>
              <a:off x="12219523" y="6947377"/>
              <a:ext cx="3706693" cy="4293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" name="Google Shape;77;p3"/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11549386" y="6947377"/>
              <a:ext cx="429306" cy="4293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" name="Google Shape;78;p3"/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>
              <a:off x="8795543" y="1261686"/>
              <a:ext cx="2513012" cy="3769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" name="Google Shape;79;p3"/>
            <p:cNvPicPr preferRelativeResize="0"/>
            <p:nvPr/>
          </p:nvPicPr>
          <p:blipFill rotWithShape="1">
            <a:blip r:embed="rId14">
              <a:alphaModFix/>
            </a:blip>
            <a:srcRect/>
            <a:stretch/>
          </p:blipFill>
          <p:spPr>
            <a:xfrm>
              <a:off x="6847958" y="8968258"/>
              <a:ext cx="6408181" cy="107850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19</Words>
  <Application>Microsoft Office PowerPoint</Application>
  <PresentationFormat>Personalizar</PresentationFormat>
  <Paragraphs>4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Calibri</vt:lpstr>
      <vt:lpstr>Tahoma</vt:lpstr>
      <vt:lpstr>Arial</vt:lpstr>
      <vt:lpstr>Office Theme</vt:lpstr>
      <vt:lpstr>Apresentação do PowerPoint</vt:lpstr>
      <vt:lpstr>Tópico / Titulo  Texto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jucimar Israel Moraes dos Santos</dc:creator>
  <cp:lastModifiedBy>Jucimar Israel</cp:lastModifiedBy>
  <cp:revision>13</cp:revision>
  <dcterms:created xsi:type="dcterms:W3CDTF">2026-01-09T18:43:49Z</dcterms:created>
  <dcterms:modified xsi:type="dcterms:W3CDTF">2026-05-20T15:20:31Z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Adobe Illustrator 29.8 (Windows)</vt:lpwstr>
  </property>
  <property fmtid="{D5CDD505-2E9C-101B-9397-08002B2CF9AE}" pid="4" name="LastSaved">
    <vt:filetime>2026-01-09T00:00:00Z</vt:filetime>
  </property>
  <property fmtid="{D5CDD505-2E9C-101B-9397-08002B2CF9AE}" pid="5" name="Producer">
    <vt:lpwstr>Adobe PDF library 17.00</vt:lpwstr>
  </property>
</Properties>
</file>