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9" r:id="rId3"/>
    <p:sldId id="260" r:id="rId4"/>
    <p:sldId id="258" r:id="rId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8" cy="11308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77883" y="7397625"/>
            <a:ext cx="11748333" cy="42930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95543" y="1115094"/>
            <a:ext cx="2513012" cy="3769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60121" y="4198447"/>
            <a:ext cx="4183856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78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967" y="10055135"/>
            <a:ext cx="3706693" cy="61778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06266" y="10348321"/>
            <a:ext cx="1570632" cy="24083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96292" y="819815"/>
            <a:ext cx="680607" cy="11517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8389" y="9340029"/>
            <a:ext cx="5800870" cy="97379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35633" y="848141"/>
            <a:ext cx="3057498" cy="15392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29809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7883" y="7397625"/>
            <a:ext cx="11748333" cy="42930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95543" y="1115094"/>
            <a:ext cx="2513012" cy="3769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60121" y="4198447"/>
            <a:ext cx="4183856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03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967" y="10055135"/>
            <a:ext cx="3706693" cy="61778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06266" y="10348321"/>
            <a:ext cx="1570632" cy="2408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319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191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8389" y="9340029"/>
            <a:ext cx="5800870" cy="973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147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4185" y="1387996"/>
            <a:ext cx="8531860" cy="1145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4190" y="2845889"/>
            <a:ext cx="10366375" cy="3685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4185" y="1387996"/>
            <a:ext cx="8531860" cy="1145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38ABB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4190" y="2845889"/>
            <a:ext cx="10366375" cy="3685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75757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5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32251" y="1808104"/>
            <a:ext cx="12157710" cy="4220845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12700" marR="5080">
              <a:lnSpc>
                <a:spcPts val="12930"/>
              </a:lnSpc>
              <a:spcBef>
                <a:spcPts val="1705"/>
              </a:spcBef>
              <a:tabLst>
                <a:tab pos="6523990" algn="l"/>
              </a:tabLst>
            </a:pPr>
            <a:r>
              <a:rPr sz="11950" dirty="0"/>
              <a:t>LOREM</a:t>
            </a:r>
            <a:r>
              <a:rPr sz="11950" spc="-505" dirty="0"/>
              <a:t> </a:t>
            </a:r>
            <a:r>
              <a:rPr sz="11950" spc="-10" dirty="0"/>
              <a:t>IPSUM DOLOR</a:t>
            </a:r>
            <a:r>
              <a:rPr sz="11950" dirty="0"/>
              <a:t>	</a:t>
            </a:r>
            <a:r>
              <a:rPr sz="11950" spc="-25" dirty="0"/>
              <a:t>SIT</a:t>
            </a:r>
            <a:endParaRPr sz="11950" dirty="0"/>
          </a:p>
          <a:p>
            <a:pPr marL="71755">
              <a:lnSpc>
                <a:spcPct val="100000"/>
              </a:lnSpc>
              <a:spcBef>
                <a:spcPts val="400"/>
              </a:spcBef>
            </a:pPr>
            <a:r>
              <a:rPr sz="4300" b="0" dirty="0">
                <a:solidFill>
                  <a:srgbClr val="FFFFFF"/>
                </a:solidFill>
                <a:latin typeface="Verdana"/>
                <a:cs typeface="Verdana"/>
              </a:rPr>
              <a:t>Lorem</a:t>
            </a:r>
            <a:r>
              <a:rPr sz="4300" b="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300" b="0" dirty="0">
                <a:solidFill>
                  <a:srgbClr val="FFFFFF"/>
                </a:solidFill>
                <a:latin typeface="Verdana"/>
                <a:cs typeface="Verdana"/>
              </a:rPr>
              <a:t>ipsum</a:t>
            </a:r>
            <a:r>
              <a:rPr sz="4300" b="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300" b="0" dirty="0">
                <a:solidFill>
                  <a:srgbClr val="FFFFFF"/>
                </a:solidFill>
                <a:latin typeface="Verdana"/>
                <a:cs typeface="Verdana"/>
              </a:rPr>
              <a:t>dolor</a:t>
            </a:r>
            <a:r>
              <a:rPr sz="4300" b="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300" b="0" dirty="0">
                <a:solidFill>
                  <a:srgbClr val="FFFFFF"/>
                </a:solidFill>
                <a:latin typeface="Verdana"/>
                <a:cs typeface="Verdana"/>
              </a:rPr>
              <a:t>sit</a:t>
            </a:r>
            <a:r>
              <a:rPr sz="4300" b="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300" b="0" spc="-20" dirty="0">
                <a:solidFill>
                  <a:srgbClr val="FFFFFF"/>
                </a:solidFill>
                <a:latin typeface="Verdana"/>
                <a:cs typeface="Verdana"/>
              </a:rPr>
              <a:t>amet</a:t>
            </a:r>
            <a:endParaRPr sz="43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52920" y="701549"/>
            <a:ext cx="3465863" cy="12355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5"/>
              </a:spcBef>
            </a:pPr>
            <a:r>
              <a:rPr dirty="0"/>
              <a:t>LOREM</a:t>
            </a:r>
            <a:r>
              <a:rPr spc="-35" dirty="0"/>
              <a:t> </a:t>
            </a:r>
            <a:r>
              <a:rPr dirty="0"/>
              <a:t>IPSUM</a:t>
            </a:r>
            <a:r>
              <a:rPr spc="-20" dirty="0"/>
              <a:t> </a:t>
            </a:r>
            <a:r>
              <a:rPr dirty="0"/>
              <a:t>DOLOR</a:t>
            </a:r>
            <a:r>
              <a:rPr spc="-25" dirty="0"/>
              <a:t> </a:t>
            </a:r>
            <a:r>
              <a:rPr dirty="0"/>
              <a:t>SIT</a:t>
            </a:r>
            <a:r>
              <a:rPr spc="-229" dirty="0"/>
              <a:t> </a:t>
            </a:r>
            <a:r>
              <a:rPr spc="-10" dirty="0"/>
              <a:t>AMET, </a:t>
            </a:r>
            <a:r>
              <a:rPr dirty="0"/>
              <a:t>CONSECTETUR</a:t>
            </a:r>
            <a:r>
              <a:rPr spc="-185" dirty="0"/>
              <a:t> </a:t>
            </a:r>
            <a:r>
              <a:rPr spc="-10" dirty="0"/>
              <a:t>ADIPISCING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36400"/>
              </a:lnSpc>
              <a:spcBef>
                <a:spcPts val="95"/>
              </a:spcBef>
            </a:pPr>
            <a:r>
              <a:rPr spc="85" dirty="0"/>
              <a:t>Lorem</a:t>
            </a:r>
            <a:r>
              <a:rPr spc="225" dirty="0"/>
              <a:t> </a:t>
            </a:r>
            <a:r>
              <a:rPr spc="85" dirty="0"/>
              <a:t>ipsum</a:t>
            </a:r>
            <a:r>
              <a:rPr spc="225" dirty="0"/>
              <a:t> </a:t>
            </a:r>
            <a:r>
              <a:rPr spc="80" dirty="0"/>
              <a:t>dolor</a:t>
            </a:r>
            <a:r>
              <a:rPr spc="225" dirty="0"/>
              <a:t> </a:t>
            </a:r>
            <a:r>
              <a:rPr spc="75" dirty="0"/>
              <a:t>sit</a:t>
            </a:r>
            <a:r>
              <a:rPr spc="225" dirty="0"/>
              <a:t> </a:t>
            </a:r>
            <a:r>
              <a:rPr spc="85" dirty="0"/>
              <a:t>amet,</a:t>
            </a:r>
            <a:r>
              <a:rPr spc="229" dirty="0"/>
              <a:t> </a:t>
            </a:r>
            <a:r>
              <a:rPr spc="100" dirty="0"/>
              <a:t>consectetur</a:t>
            </a:r>
            <a:r>
              <a:rPr spc="225" dirty="0"/>
              <a:t> </a:t>
            </a:r>
            <a:r>
              <a:rPr spc="90" dirty="0"/>
              <a:t>adipiscing</a:t>
            </a:r>
            <a:r>
              <a:rPr spc="225" dirty="0"/>
              <a:t> </a:t>
            </a:r>
            <a:r>
              <a:rPr spc="85" dirty="0"/>
              <a:t>elit.</a:t>
            </a:r>
            <a:r>
              <a:rPr spc="225" dirty="0"/>
              <a:t> </a:t>
            </a:r>
            <a:r>
              <a:rPr spc="90" dirty="0"/>
              <a:t>Nulla</a:t>
            </a:r>
            <a:r>
              <a:rPr spc="229" dirty="0"/>
              <a:t> </a:t>
            </a:r>
            <a:r>
              <a:rPr spc="100" dirty="0"/>
              <a:t>fermentum</a:t>
            </a:r>
            <a:r>
              <a:rPr spc="225" dirty="0"/>
              <a:t> </a:t>
            </a:r>
            <a:r>
              <a:rPr spc="75" dirty="0"/>
              <a:t>odio</a:t>
            </a:r>
            <a:r>
              <a:rPr spc="225" dirty="0"/>
              <a:t> </a:t>
            </a:r>
            <a:r>
              <a:rPr spc="65" dirty="0"/>
              <a:t>eu</a:t>
            </a:r>
            <a:r>
              <a:rPr spc="225" dirty="0"/>
              <a:t> </a:t>
            </a:r>
            <a:r>
              <a:rPr spc="90" dirty="0"/>
              <a:t>mauris </a:t>
            </a:r>
            <a:r>
              <a:rPr spc="95" dirty="0"/>
              <a:t>laoreet,</a:t>
            </a:r>
            <a:r>
              <a:rPr spc="100" dirty="0"/>
              <a:t> </a:t>
            </a:r>
            <a:r>
              <a:rPr dirty="0"/>
              <a:t>a</a:t>
            </a:r>
            <a:r>
              <a:rPr spc="105" dirty="0"/>
              <a:t> </a:t>
            </a:r>
            <a:r>
              <a:rPr spc="90" dirty="0"/>
              <a:t>commodo</a:t>
            </a:r>
            <a:r>
              <a:rPr spc="105" dirty="0"/>
              <a:t> </a:t>
            </a:r>
            <a:r>
              <a:rPr spc="90" dirty="0"/>
              <a:t>ligula</a:t>
            </a:r>
            <a:r>
              <a:rPr spc="100" dirty="0"/>
              <a:t> </a:t>
            </a:r>
            <a:r>
              <a:rPr spc="95" dirty="0"/>
              <a:t>aliquet.</a:t>
            </a:r>
            <a:r>
              <a:rPr spc="105" dirty="0"/>
              <a:t> </a:t>
            </a:r>
            <a:r>
              <a:rPr spc="100" dirty="0"/>
              <a:t>Vestibulum</a:t>
            </a:r>
            <a:r>
              <a:rPr spc="105" dirty="0"/>
              <a:t> </a:t>
            </a:r>
            <a:r>
              <a:rPr spc="85" dirty="0"/>
              <a:t>semper</a:t>
            </a:r>
            <a:r>
              <a:rPr spc="100" dirty="0"/>
              <a:t> </a:t>
            </a:r>
            <a:r>
              <a:rPr spc="85" dirty="0"/>
              <a:t>massa</a:t>
            </a:r>
            <a:r>
              <a:rPr spc="105" dirty="0"/>
              <a:t> </a:t>
            </a:r>
            <a:r>
              <a:rPr spc="85" dirty="0"/>
              <a:t>ornare</a:t>
            </a:r>
            <a:r>
              <a:rPr spc="105" dirty="0"/>
              <a:t> </a:t>
            </a:r>
            <a:r>
              <a:rPr spc="90" dirty="0"/>
              <a:t>tellus</a:t>
            </a:r>
            <a:r>
              <a:rPr spc="100" dirty="0"/>
              <a:t> </a:t>
            </a:r>
            <a:r>
              <a:rPr spc="90" dirty="0"/>
              <a:t>sollicitudin,</a:t>
            </a:r>
            <a:r>
              <a:rPr spc="105" dirty="0"/>
              <a:t> </a:t>
            </a:r>
            <a:r>
              <a:rPr spc="85" dirty="0"/>
              <a:t>vel </a:t>
            </a:r>
            <a:r>
              <a:rPr spc="100" dirty="0"/>
              <a:t>hendrerit</a:t>
            </a:r>
            <a:r>
              <a:rPr spc="425" dirty="0"/>
              <a:t> </a:t>
            </a:r>
            <a:r>
              <a:rPr spc="85" dirty="0"/>
              <a:t>erat</a:t>
            </a:r>
            <a:r>
              <a:rPr spc="425" dirty="0"/>
              <a:t> </a:t>
            </a:r>
            <a:r>
              <a:rPr spc="90" dirty="0"/>
              <a:t>pulvinar.</a:t>
            </a:r>
            <a:r>
              <a:rPr spc="425" dirty="0"/>
              <a:t> </a:t>
            </a:r>
            <a:r>
              <a:rPr spc="80" dirty="0"/>
              <a:t>Sed</a:t>
            </a:r>
            <a:r>
              <a:rPr spc="425" dirty="0"/>
              <a:t> </a:t>
            </a:r>
            <a:r>
              <a:rPr spc="90" dirty="0"/>
              <a:t>euismod</a:t>
            </a:r>
            <a:r>
              <a:rPr spc="425" dirty="0"/>
              <a:t> </a:t>
            </a:r>
            <a:r>
              <a:rPr spc="90" dirty="0"/>
              <a:t>tellus</a:t>
            </a:r>
            <a:r>
              <a:rPr spc="425" dirty="0"/>
              <a:t> </a:t>
            </a:r>
            <a:r>
              <a:rPr spc="70" dirty="0"/>
              <a:t>non</a:t>
            </a:r>
            <a:r>
              <a:rPr spc="425" dirty="0"/>
              <a:t> </a:t>
            </a:r>
            <a:r>
              <a:rPr spc="95" dirty="0"/>
              <a:t>tristique</a:t>
            </a:r>
            <a:r>
              <a:rPr spc="425" dirty="0"/>
              <a:t> </a:t>
            </a:r>
            <a:r>
              <a:rPr spc="90" dirty="0"/>
              <a:t>congue.</a:t>
            </a:r>
            <a:r>
              <a:rPr spc="425" dirty="0"/>
              <a:t> </a:t>
            </a:r>
            <a:r>
              <a:rPr spc="90" dirty="0"/>
              <a:t>Vestibulum</a:t>
            </a:r>
            <a:r>
              <a:rPr spc="425" dirty="0"/>
              <a:t> </a:t>
            </a:r>
            <a:r>
              <a:rPr spc="55" dirty="0"/>
              <a:t>ac</a:t>
            </a:r>
            <a:r>
              <a:rPr spc="425" dirty="0"/>
              <a:t> </a:t>
            </a:r>
            <a:r>
              <a:rPr spc="90" dirty="0"/>
              <a:t>mollis </a:t>
            </a:r>
            <a:r>
              <a:rPr spc="80" dirty="0"/>
              <a:t>eros, </a:t>
            </a:r>
            <a:r>
              <a:rPr spc="60" dirty="0"/>
              <a:t>in </a:t>
            </a:r>
            <a:r>
              <a:rPr spc="95" dirty="0"/>
              <a:t>tristique </a:t>
            </a:r>
            <a:r>
              <a:rPr spc="85" dirty="0"/>
              <a:t>turpis. </a:t>
            </a:r>
            <a:r>
              <a:rPr spc="90" dirty="0"/>
              <a:t>Aliquam </a:t>
            </a:r>
            <a:r>
              <a:rPr spc="75" dirty="0"/>
              <a:t>sit </a:t>
            </a:r>
            <a:r>
              <a:rPr spc="90" dirty="0"/>
              <a:t>amet </a:t>
            </a:r>
            <a:r>
              <a:rPr spc="80" dirty="0"/>
              <a:t>lacus eros. </a:t>
            </a:r>
            <a:r>
              <a:rPr spc="85" dirty="0"/>
              <a:t>Nullam </a:t>
            </a:r>
            <a:r>
              <a:rPr spc="90" dirty="0"/>
              <a:t>dignissim </a:t>
            </a:r>
            <a:r>
              <a:rPr spc="50" dirty="0"/>
              <a:t>id </a:t>
            </a:r>
            <a:r>
              <a:rPr spc="95" dirty="0"/>
              <a:t>metus </a:t>
            </a:r>
            <a:r>
              <a:rPr spc="75" dirty="0"/>
              <a:t>vel condi-</a:t>
            </a:r>
            <a:r>
              <a:rPr spc="90" dirty="0"/>
              <a:t>mentum.</a:t>
            </a:r>
            <a:r>
              <a:rPr spc="215" dirty="0"/>
              <a:t> </a:t>
            </a:r>
            <a:r>
              <a:rPr spc="90" dirty="0"/>
              <a:t>Maecenas</a:t>
            </a:r>
            <a:r>
              <a:rPr spc="225" dirty="0"/>
              <a:t> </a:t>
            </a:r>
            <a:r>
              <a:rPr spc="85" dirty="0"/>
              <a:t>eget</a:t>
            </a:r>
            <a:r>
              <a:rPr spc="215" dirty="0"/>
              <a:t> </a:t>
            </a:r>
            <a:r>
              <a:rPr spc="95" dirty="0"/>
              <a:t>placerat</a:t>
            </a:r>
            <a:r>
              <a:rPr spc="215" dirty="0"/>
              <a:t> </a:t>
            </a:r>
            <a:r>
              <a:rPr spc="80" dirty="0"/>
              <a:t>nisi,</a:t>
            </a:r>
            <a:r>
              <a:rPr spc="220" dirty="0"/>
              <a:t> </a:t>
            </a:r>
            <a:r>
              <a:rPr spc="95" dirty="0"/>
              <a:t>lacinia</a:t>
            </a:r>
            <a:r>
              <a:rPr spc="220" dirty="0"/>
              <a:t> </a:t>
            </a:r>
            <a:r>
              <a:rPr spc="95" dirty="0"/>
              <a:t>feugiat</a:t>
            </a:r>
            <a:r>
              <a:rPr spc="220" dirty="0"/>
              <a:t> </a:t>
            </a:r>
            <a:r>
              <a:rPr spc="75" dirty="0"/>
              <a:t>mi.</a:t>
            </a: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pc="75" dirty="0"/>
          </a:p>
          <a:p>
            <a:pPr marL="12700" marR="5080" algn="just">
              <a:lnSpc>
                <a:spcPct val="136400"/>
              </a:lnSpc>
            </a:pPr>
            <a:r>
              <a:rPr spc="80" dirty="0"/>
              <a:t>Cras</a:t>
            </a:r>
            <a:r>
              <a:rPr spc="-5" dirty="0"/>
              <a:t>  </a:t>
            </a:r>
            <a:r>
              <a:rPr spc="100" dirty="0"/>
              <a:t>consectetur</a:t>
            </a:r>
            <a:r>
              <a:rPr dirty="0"/>
              <a:t>  </a:t>
            </a:r>
            <a:r>
              <a:rPr spc="85" dirty="0"/>
              <a:t>magna</a:t>
            </a:r>
            <a:r>
              <a:rPr dirty="0"/>
              <a:t>  </a:t>
            </a:r>
            <a:r>
              <a:rPr spc="65" dirty="0"/>
              <a:t>eu</a:t>
            </a:r>
            <a:r>
              <a:rPr dirty="0"/>
              <a:t>  </a:t>
            </a:r>
            <a:r>
              <a:rPr spc="75" dirty="0"/>
              <a:t>eros</a:t>
            </a:r>
            <a:r>
              <a:rPr dirty="0"/>
              <a:t>  </a:t>
            </a:r>
            <a:r>
              <a:rPr spc="90" dirty="0"/>
              <a:t>fringilla,</a:t>
            </a:r>
            <a:r>
              <a:rPr dirty="0"/>
              <a:t>  </a:t>
            </a:r>
            <a:r>
              <a:rPr spc="60" dirty="0"/>
              <a:t>at</a:t>
            </a:r>
            <a:r>
              <a:rPr dirty="0"/>
              <a:t>  </a:t>
            </a:r>
            <a:r>
              <a:rPr spc="90" dirty="0"/>
              <a:t>aliquam</a:t>
            </a:r>
            <a:r>
              <a:rPr dirty="0"/>
              <a:t>  </a:t>
            </a:r>
            <a:r>
              <a:rPr spc="80" dirty="0"/>
              <a:t>dolor</a:t>
            </a:r>
            <a:r>
              <a:rPr dirty="0"/>
              <a:t>  </a:t>
            </a:r>
            <a:r>
              <a:rPr spc="100" dirty="0"/>
              <a:t>elementum.</a:t>
            </a:r>
            <a:r>
              <a:rPr dirty="0"/>
              <a:t>  </a:t>
            </a:r>
            <a:r>
              <a:rPr spc="85" dirty="0"/>
              <a:t>Donec</a:t>
            </a:r>
            <a:r>
              <a:rPr spc="-5" dirty="0"/>
              <a:t>  </a:t>
            </a:r>
            <a:r>
              <a:rPr spc="95" dirty="0"/>
              <a:t>massa </a:t>
            </a:r>
            <a:r>
              <a:rPr spc="85" dirty="0"/>
              <a:t>enim,</a:t>
            </a:r>
            <a:r>
              <a:rPr spc="135" dirty="0"/>
              <a:t> </a:t>
            </a:r>
            <a:r>
              <a:rPr spc="95" dirty="0"/>
              <a:t>porttitor</a:t>
            </a:r>
            <a:r>
              <a:rPr spc="140" dirty="0"/>
              <a:t> </a:t>
            </a:r>
            <a:r>
              <a:rPr spc="85" dirty="0"/>
              <a:t>eget</a:t>
            </a:r>
            <a:r>
              <a:rPr spc="135" dirty="0"/>
              <a:t> </a:t>
            </a:r>
            <a:r>
              <a:rPr spc="85" dirty="0"/>
              <a:t>nibh</a:t>
            </a:r>
            <a:r>
              <a:rPr spc="140" dirty="0"/>
              <a:t> </a:t>
            </a:r>
            <a:r>
              <a:rPr spc="90" dirty="0"/>
              <a:t>porttitor,</a:t>
            </a:r>
            <a:r>
              <a:rPr spc="140" dirty="0"/>
              <a:t> </a:t>
            </a:r>
            <a:r>
              <a:rPr spc="85" dirty="0"/>
              <a:t>congue</a:t>
            </a:r>
            <a:r>
              <a:rPr spc="135" dirty="0"/>
              <a:t> </a:t>
            </a:r>
            <a:r>
              <a:rPr spc="95" dirty="0"/>
              <a:t>egestas</a:t>
            </a:r>
            <a:r>
              <a:rPr spc="140" dirty="0"/>
              <a:t> </a:t>
            </a:r>
            <a:r>
              <a:rPr spc="85" dirty="0"/>
              <a:t>felis.</a:t>
            </a:r>
            <a:r>
              <a:rPr spc="135" dirty="0"/>
              <a:t> </a:t>
            </a:r>
            <a:r>
              <a:rPr spc="90" dirty="0"/>
              <a:t>Interdum</a:t>
            </a:r>
            <a:r>
              <a:rPr spc="140" dirty="0"/>
              <a:t> </a:t>
            </a:r>
            <a:r>
              <a:rPr spc="60" dirty="0"/>
              <a:t>et</a:t>
            </a:r>
            <a:r>
              <a:rPr spc="140" dirty="0"/>
              <a:t> </a:t>
            </a:r>
            <a:r>
              <a:rPr spc="90" dirty="0"/>
              <a:t>malesuada</a:t>
            </a:r>
            <a:r>
              <a:rPr spc="135" dirty="0"/>
              <a:t> </a:t>
            </a:r>
            <a:r>
              <a:rPr spc="85" dirty="0"/>
              <a:t>fames</a:t>
            </a:r>
            <a:r>
              <a:rPr spc="140" dirty="0"/>
              <a:t> </a:t>
            </a:r>
            <a:r>
              <a:rPr spc="75" dirty="0"/>
              <a:t>ac </a:t>
            </a:r>
            <a:r>
              <a:rPr spc="85" dirty="0"/>
              <a:t>ante</a:t>
            </a:r>
            <a:r>
              <a:rPr spc="95" dirty="0"/>
              <a:t> </a:t>
            </a:r>
            <a:r>
              <a:rPr spc="85" dirty="0"/>
              <a:t>ipsum</a:t>
            </a:r>
            <a:r>
              <a:rPr spc="100" dirty="0"/>
              <a:t> </a:t>
            </a:r>
            <a:r>
              <a:rPr spc="85" dirty="0"/>
              <a:t>primis</a:t>
            </a:r>
            <a:r>
              <a:rPr spc="100" dirty="0"/>
              <a:t> </a:t>
            </a:r>
            <a:r>
              <a:rPr spc="60" dirty="0"/>
              <a:t>in</a:t>
            </a:r>
            <a:r>
              <a:rPr spc="100" dirty="0"/>
              <a:t> </a:t>
            </a:r>
            <a:r>
              <a:rPr spc="90" dirty="0"/>
              <a:t>faucibus.</a:t>
            </a:r>
            <a:r>
              <a:rPr spc="100" dirty="0"/>
              <a:t> </a:t>
            </a:r>
            <a:r>
              <a:rPr spc="70" dirty="0"/>
              <a:t>Sed</a:t>
            </a:r>
            <a:r>
              <a:rPr spc="95" dirty="0"/>
              <a:t> </a:t>
            </a:r>
            <a:r>
              <a:rPr spc="60" dirty="0"/>
              <a:t>at</a:t>
            </a:r>
            <a:r>
              <a:rPr spc="100" dirty="0"/>
              <a:t> </a:t>
            </a:r>
            <a:r>
              <a:rPr spc="90" dirty="0"/>
              <a:t>consequat</a:t>
            </a:r>
            <a:r>
              <a:rPr spc="95" dirty="0"/>
              <a:t> </a:t>
            </a:r>
            <a:r>
              <a:rPr spc="85" dirty="0"/>
              <a:t>tortor,</a:t>
            </a:r>
            <a:r>
              <a:rPr spc="95" dirty="0"/>
              <a:t> </a:t>
            </a:r>
            <a:r>
              <a:rPr spc="70" dirty="0"/>
              <a:t>non</a:t>
            </a:r>
            <a:r>
              <a:rPr spc="100" dirty="0"/>
              <a:t> </a:t>
            </a:r>
            <a:r>
              <a:rPr spc="90" dirty="0"/>
              <a:t>dapibus</a:t>
            </a:r>
            <a:r>
              <a:rPr spc="95" dirty="0"/>
              <a:t> </a:t>
            </a:r>
            <a:r>
              <a:rPr spc="85" dirty="0"/>
              <a:t>ipsum.</a:t>
            </a:r>
            <a:r>
              <a:rPr spc="100" dirty="0"/>
              <a:t> </a:t>
            </a:r>
            <a:r>
              <a:rPr spc="80" dirty="0"/>
              <a:t>Proin</a:t>
            </a:r>
            <a:r>
              <a:rPr spc="100" dirty="0"/>
              <a:t> </a:t>
            </a:r>
            <a:r>
              <a:rPr spc="60" dirty="0"/>
              <a:t>et</a:t>
            </a:r>
            <a:r>
              <a:rPr spc="95" dirty="0"/>
              <a:t> </a:t>
            </a:r>
            <a:r>
              <a:rPr spc="90" dirty="0"/>
              <a:t>mollis </a:t>
            </a:r>
            <a:r>
              <a:rPr spc="70" dirty="0"/>
              <a:t>ex.</a:t>
            </a:r>
            <a:r>
              <a:rPr spc="490" dirty="0"/>
              <a:t> </a:t>
            </a:r>
            <a:r>
              <a:rPr spc="100" dirty="0"/>
              <a:t>Curabitur</a:t>
            </a:r>
            <a:r>
              <a:rPr spc="490" dirty="0"/>
              <a:t> </a:t>
            </a:r>
            <a:r>
              <a:rPr spc="55" dirty="0"/>
              <a:t>ac</a:t>
            </a:r>
            <a:r>
              <a:rPr spc="490" dirty="0"/>
              <a:t> </a:t>
            </a:r>
            <a:r>
              <a:rPr spc="85" dirty="0"/>
              <a:t>ante</a:t>
            </a:r>
            <a:r>
              <a:rPr spc="490" dirty="0"/>
              <a:t> </a:t>
            </a:r>
            <a:r>
              <a:rPr spc="80" dirty="0"/>
              <a:t>sem.</a:t>
            </a:r>
            <a:r>
              <a:rPr spc="490" dirty="0"/>
              <a:t> </a:t>
            </a:r>
            <a:r>
              <a:rPr spc="80" dirty="0"/>
              <a:t>Nunc</a:t>
            </a:r>
            <a:r>
              <a:rPr spc="490" dirty="0"/>
              <a:t> </a:t>
            </a:r>
            <a:r>
              <a:rPr spc="95" dirty="0"/>
              <a:t>efficitur</a:t>
            </a:r>
            <a:r>
              <a:rPr spc="490" dirty="0"/>
              <a:t> </a:t>
            </a:r>
            <a:r>
              <a:rPr spc="95" dirty="0"/>
              <a:t>tristique</a:t>
            </a:r>
            <a:r>
              <a:rPr spc="490" dirty="0"/>
              <a:t> </a:t>
            </a:r>
            <a:r>
              <a:rPr spc="85" dirty="0"/>
              <a:t>luctus.</a:t>
            </a:r>
            <a:r>
              <a:rPr spc="490" dirty="0"/>
              <a:t> </a:t>
            </a:r>
            <a:r>
              <a:rPr spc="100" dirty="0"/>
              <a:t>Phasellus</a:t>
            </a:r>
            <a:r>
              <a:rPr spc="490" dirty="0"/>
              <a:t> </a:t>
            </a:r>
            <a:r>
              <a:rPr spc="90" dirty="0"/>
              <a:t>pharetra,</a:t>
            </a:r>
            <a:r>
              <a:rPr spc="490" dirty="0"/>
              <a:t> </a:t>
            </a:r>
            <a:r>
              <a:rPr spc="85" dirty="0"/>
              <a:t>erat</a:t>
            </a:r>
            <a:r>
              <a:rPr spc="490" dirty="0"/>
              <a:t> </a:t>
            </a:r>
            <a:r>
              <a:rPr spc="80" dirty="0"/>
              <a:t>sit </a:t>
            </a:r>
            <a:r>
              <a:rPr spc="90" dirty="0"/>
              <a:t>amet</a:t>
            </a:r>
            <a:r>
              <a:rPr spc="170" dirty="0"/>
              <a:t> </a:t>
            </a:r>
            <a:r>
              <a:rPr spc="85" dirty="0"/>
              <a:t>rutrum</a:t>
            </a:r>
            <a:r>
              <a:rPr spc="175" dirty="0"/>
              <a:t> </a:t>
            </a:r>
            <a:r>
              <a:rPr spc="90" dirty="0"/>
              <a:t>facilisis,</a:t>
            </a:r>
            <a:r>
              <a:rPr spc="170" dirty="0"/>
              <a:t> </a:t>
            </a:r>
            <a:r>
              <a:rPr spc="85" dirty="0"/>
              <a:t>nibh</a:t>
            </a:r>
            <a:r>
              <a:rPr spc="175" dirty="0"/>
              <a:t> </a:t>
            </a:r>
            <a:r>
              <a:rPr spc="80" dirty="0"/>
              <a:t>diam</a:t>
            </a:r>
            <a:r>
              <a:rPr spc="175" dirty="0"/>
              <a:t> </a:t>
            </a:r>
            <a:r>
              <a:rPr spc="85" dirty="0"/>
              <a:t>varius</a:t>
            </a:r>
            <a:r>
              <a:rPr spc="170" dirty="0"/>
              <a:t> </a:t>
            </a:r>
            <a:r>
              <a:rPr spc="85" dirty="0"/>
              <a:t>sapien,</a:t>
            </a:r>
            <a:r>
              <a:rPr spc="175" dirty="0"/>
              <a:t> </a:t>
            </a:r>
            <a:r>
              <a:rPr spc="75" dirty="0"/>
              <a:t>vel</a:t>
            </a:r>
            <a:r>
              <a:rPr spc="175" dirty="0"/>
              <a:t> </a:t>
            </a:r>
            <a:r>
              <a:rPr spc="95" dirty="0"/>
              <a:t>laoreet</a:t>
            </a:r>
            <a:r>
              <a:rPr spc="170" dirty="0"/>
              <a:t> </a:t>
            </a:r>
            <a:r>
              <a:rPr spc="90" dirty="0"/>
              <a:t>ligula</a:t>
            </a:r>
            <a:r>
              <a:rPr spc="175" dirty="0"/>
              <a:t> </a:t>
            </a:r>
            <a:r>
              <a:rPr spc="85" dirty="0"/>
              <a:t>tortor</a:t>
            </a:r>
            <a:r>
              <a:rPr spc="175" dirty="0"/>
              <a:t> </a:t>
            </a:r>
            <a:r>
              <a:rPr spc="60" dirty="0"/>
              <a:t>ut</a:t>
            </a:r>
            <a:r>
              <a:rPr spc="170" dirty="0"/>
              <a:t> </a:t>
            </a:r>
            <a:r>
              <a:rPr spc="85" dirty="0"/>
              <a:t>diam.</a:t>
            </a:r>
            <a:r>
              <a:rPr spc="175" dirty="0"/>
              <a:t> </a:t>
            </a:r>
            <a:r>
              <a:rPr spc="80" dirty="0"/>
              <a:t>Duis</a:t>
            </a:r>
            <a:r>
              <a:rPr spc="175" dirty="0"/>
              <a:t> </a:t>
            </a:r>
            <a:r>
              <a:rPr spc="50" dirty="0"/>
              <a:t>ma-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84330" y="7145139"/>
            <a:ext cx="8547100" cy="1572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36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Lorem</a:t>
            </a:r>
            <a:r>
              <a:rPr kumimoji="0" sz="1600" b="0" i="0" u="none" strike="noStrike" kern="0" cap="none" spc="21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ipsum</a:t>
            </a:r>
            <a:r>
              <a:rPr kumimoji="0" sz="1600" b="0" i="0" u="none" strike="noStrike" kern="0" cap="none" spc="21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dolor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7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sit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amet,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10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consectetur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adipiscing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elit.</a:t>
            </a:r>
            <a:r>
              <a:rPr kumimoji="0" sz="1600" b="0" i="0" u="none" strike="noStrike" kern="0" cap="none" spc="21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Nulla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10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fermentum </a:t>
            </a:r>
            <a:r>
              <a:rPr kumimoji="0" sz="1600" b="0" i="0" u="none" strike="noStrike" kern="0" cap="none" spc="7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odio</a:t>
            </a:r>
            <a:r>
              <a:rPr kumimoji="0" sz="1600" b="0" i="0" u="none" strike="noStrike" kern="0" cap="none" spc="22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6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eu</a:t>
            </a:r>
            <a:r>
              <a:rPr kumimoji="0" sz="1600" b="0" i="0" u="none" strike="noStrike" kern="0" cap="none" spc="22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mauris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laoreet,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a</a:t>
            </a:r>
            <a:r>
              <a:rPr kumimoji="0" sz="1600" b="0" i="0" u="none" strike="noStrike" kern="0" cap="none" spc="229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commodo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ligula</a:t>
            </a:r>
            <a:r>
              <a:rPr kumimoji="0" sz="1600" b="0" i="0" u="none" strike="noStrike" kern="0" cap="none" spc="22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aliquet.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Vestibulum</a:t>
            </a:r>
            <a:r>
              <a:rPr kumimoji="0" sz="1600" b="0" i="0" u="none" strike="noStrike" kern="0" cap="none" spc="22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semper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massa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ornare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tellus</a:t>
            </a:r>
            <a:r>
              <a:rPr kumimoji="0" sz="1600" b="0" i="0" u="none" strike="noStrike" kern="0" cap="none" spc="22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sollicitudin,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7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vel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10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hendrerit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erat</a:t>
            </a:r>
            <a:r>
              <a:rPr kumimoji="0" sz="1600" b="0" i="0" u="none" strike="noStrike" kern="0" cap="none" spc="21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9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pulvinar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-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Fulano</a:t>
            </a:r>
            <a:r>
              <a:rPr kumimoji="0" sz="1600" b="0" i="0" u="none" strike="noStrike" kern="0" cap="none" spc="21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5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de</a:t>
            </a:r>
            <a:r>
              <a:rPr kumimoji="0" sz="1600" b="0" i="0" u="none" strike="noStrike" kern="0" cap="none" spc="185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  <a:r>
              <a:rPr kumimoji="0" sz="1600" b="0" i="0" u="none" strike="noStrike" kern="0" cap="none" spc="50" normalizeH="0" baseline="0" noProof="0" dirty="0">
                <a:ln>
                  <a:noFill/>
                </a:ln>
                <a:solidFill>
                  <a:srgbClr val="254595"/>
                </a:solidFill>
                <a:effectLst/>
                <a:uLnTx/>
                <a:uFillTx/>
                <a:latin typeface="Verdana"/>
                <a:cs typeface="Verdana"/>
              </a:rPr>
              <a:t>tal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3614" y="7282595"/>
            <a:ext cx="1296670" cy="789940"/>
          </a:xfrm>
          <a:custGeom>
            <a:avLst/>
            <a:gdLst/>
            <a:ahLst/>
            <a:cxnLst/>
            <a:rect l="l" t="t" r="r" b="b"/>
            <a:pathLst>
              <a:path w="1296670" h="789940">
                <a:moveTo>
                  <a:pt x="445703" y="0"/>
                </a:moveTo>
                <a:lnTo>
                  <a:pt x="157304" y="0"/>
                </a:lnTo>
                <a:lnTo>
                  <a:pt x="20365" y="419526"/>
                </a:lnTo>
                <a:lnTo>
                  <a:pt x="11043" y="444049"/>
                </a:lnTo>
                <a:lnTo>
                  <a:pt x="4724" y="467203"/>
                </a:lnTo>
                <a:lnTo>
                  <a:pt x="1135" y="492001"/>
                </a:lnTo>
                <a:lnTo>
                  <a:pt x="0" y="521460"/>
                </a:lnTo>
                <a:lnTo>
                  <a:pt x="3667" y="568602"/>
                </a:lnTo>
                <a:lnTo>
                  <a:pt x="14308" y="611972"/>
                </a:lnTo>
                <a:lnTo>
                  <a:pt x="31380" y="651289"/>
                </a:lnTo>
                <a:lnTo>
                  <a:pt x="54344" y="686274"/>
                </a:lnTo>
                <a:lnTo>
                  <a:pt x="82655" y="716645"/>
                </a:lnTo>
                <a:lnTo>
                  <a:pt x="115774" y="742123"/>
                </a:lnTo>
                <a:lnTo>
                  <a:pt x="153159" y="762427"/>
                </a:lnTo>
                <a:lnTo>
                  <a:pt x="194267" y="777277"/>
                </a:lnTo>
                <a:lnTo>
                  <a:pt x="238557" y="786393"/>
                </a:lnTo>
                <a:lnTo>
                  <a:pt x="285488" y="789494"/>
                </a:lnTo>
                <a:lnTo>
                  <a:pt x="333200" y="786393"/>
                </a:lnTo>
                <a:lnTo>
                  <a:pt x="378118" y="777277"/>
                </a:lnTo>
                <a:lnTo>
                  <a:pt x="419716" y="762427"/>
                </a:lnTo>
                <a:lnTo>
                  <a:pt x="457471" y="742123"/>
                </a:lnTo>
                <a:lnTo>
                  <a:pt x="490856" y="716645"/>
                </a:lnTo>
                <a:lnTo>
                  <a:pt x="519348" y="686274"/>
                </a:lnTo>
                <a:lnTo>
                  <a:pt x="542422" y="651289"/>
                </a:lnTo>
                <a:lnTo>
                  <a:pt x="559553" y="611972"/>
                </a:lnTo>
                <a:lnTo>
                  <a:pt x="570217" y="568602"/>
                </a:lnTo>
                <a:lnTo>
                  <a:pt x="573888" y="521460"/>
                </a:lnTo>
                <a:lnTo>
                  <a:pt x="568706" y="467659"/>
                </a:lnTo>
                <a:lnTo>
                  <a:pt x="553839" y="418905"/>
                </a:lnTo>
                <a:lnTo>
                  <a:pt x="530309" y="375606"/>
                </a:lnTo>
                <a:lnTo>
                  <a:pt x="499135" y="338169"/>
                </a:lnTo>
                <a:lnTo>
                  <a:pt x="461338" y="307002"/>
                </a:lnTo>
                <a:lnTo>
                  <a:pt x="417939" y="282514"/>
                </a:lnTo>
                <a:lnTo>
                  <a:pt x="369957" y="265112"/>
                </a:lnTo>
                <a:lnTo>
                  <a:pt x="445703" y="0"/>
                </a:lnTo>
                <a:close/>
              </a:path>
              <a:path w="1296670" h="789940">
                <a:moveTo>
                  <a:pt x="1168152" y="0"/>
                </a:moveTo>
                <a:lnTo>
                  <a:pt x="879763" y="0"/>
                </a:lnTo>
                <a:lnTo>
                  <a:pt x="742836" y="419526"/>
                </a:lnTo>
                <a:lnTo>
                  <a:pt x="733505" y="444049"/>
                </a:lnTo>
                <a:lnTo>
                  <a:pt x="727180" y="467203"/>
                </a:lnTo>
                <a:lnTo>
                  <a:pt x="723586" y="492001"/>
                </a:lnTo>
                <a:lnTo>
                  <a:pt x="722449" y="521460"/>
                </a:lnTo>
                <a:lnTo>
                  <a:pt x="726117" y="568602"/>
                </a:lnTo>
                <a:lnTo>
                  <a:pt x="736760" y="611972"/>
                </a:lnTo>
                <a:lnTo>
                  <a:pt x="753835" y="651289"/>
                </a:lnTo>
                <a:lnTo>
                  <a:pt x="776801" y="686274"/>
                </a:lnTo>
                <a:lnTo>
                  <a:pt x="805115" y="716645"/>
                </a:lnTo>
                <a:lnTo>
                  <a:pt x="838235" y="742123"/>
                </a:lnTo>
                <a:lnTo>
                  <a:pt x="875618" y="762427"/>
                </a:lnTo>
                <a:lnTo>
                  <a:pt x="916723" y="777277"/>
                </a:lnTo>
                <a:lnTo>
                  <a:pt x="961006" y="786393"/>
                </a:lnTo>
                <a:lnTo>
                  <a:pt x="1007927" y="789494"/>
                </a:lnTo>
                <a:lnTo>
                  <a:pt x="1055648" y="786393"/>
                </a:lnTo>
                <a:lnTo>
                  <a:pt x="1100572" y="777277"/>
                </a:lnTo>
                <a:lnTo>
                  <a:pt x="1142176" y="762427"/>
                </a:lnTo>
                <a:lnTo>
                  <a:pt x="1179934" y="742123"/>
                </a:lnTo>
                <a:lnTo>
                  <a:pt x="1213323" y="716645"/>
                </a:lnTo>
                <a:lnTo>
                  <a:pt x="1241817" y="686274"/>
                </a:lnTo>
                <a:lnTo>
                  <a:pt x="1264892" y="651289"/>
                </a:lnTo>
                <a:lnTo>
                  <a:pt x="1282023" y="611972"/>
                </a:lnTo>
                <a:lnTo>
                  <a:pt x="1292687" y="568602"/>
                </a:lnTo>
                <a:lnTo>
                  <a:pt x="1296358" y="521460"/>
                </a:lnTo>
                <a:lnTo>
                  <a:pt x="1291177" y="467659"/>
                </a:lnTo>
                <a:lnTo>
                  <a:pt x="1276313" y="418905"/>
                </a:lnTo>
                <a:lnTo>
                  <a:pt x="1252785" y="375606"/>
                </a:lnTo>
                <a:lnTo>
                  <a:pt x="1221612" y="338169"/>
                </a:lnTo>
                <a:lnTo>
                  <a:pt x="1183813" y="307002"/>
                </a:lnTo>
                <a:lnTo>
                  <a:pt x="1140409" y="282514"/>
                </a:lnTo>
                <a:lnTo>
                  <a:pt x="1092416" y="265112"/>
                </a:lnTo>
                <a:lnTo>
                  <a:pt x="1168152" y="0"/>
                </a:lnTo>
                <a:close/>
              </a:path>
            </a:pathLst>
          </a:custGeom>
          <a:solidFill>
            <a:srgbClr val="38ABB1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73A68296-CC7C-2D0A-0F47-33CB9BAED9B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25285" y="1387996"/>
            <a:ext cx="5696161" cy="82405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900" spc="-10" dirty="0">
                <a:solidFill>
                  <a:srgbClr val="FFFFFF"/>
                </a:solidFill>
              </a:rPr>
              <a:t>Obrigada!</a:t>
            </a:r>
            <a:endParaRPr sz="5900"/>
          </a:p>
        </p:txBody>
      </p:sp>
      <p:sp>
        <p:nvSpPr>
          <p:cNvPr id="3" name="object 3"/>
          <p:cNvSpPr txBox="1"/>
          <p:nvPr/>
        </p:nvSpPr>
        <p:spPr>
          <a:xfrm>
            <a:off x="6148075" y="5396728"/>
            <a:ext cx="780923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60880">
              <a:lnSpc>
                <a:spcPct val="1178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Clarissa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Rosa</a:t>
            </a:r>
            <a:r>
              <a:rPr sz="2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Fazinga </a:t>
            </a:r>
            <a:r>
              <a:rPr sz="2800" dirty="0">
                <a:solidFill>
                  <a:srgbClr val="3CA8B1"/>
                </a:solidFill>
                <a:latin typeface="Verdana"/>
                <a:cs typeface="Verdana"/>
              </a:rPr>
              <a:t>Coordenadora</a:t>
            </a:r>
            <a:r>
              <a:rPr sz="2800" spc="-90" dirty="0">
                <a:solidFill>
                  <a:srgbClr val="3CA8B1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3CA8B1"/>
                </a:solidFill>
                <a:latin typeface="Verdana"/>
                <a:cs typeface="Verdana"/>
              </a:rPr>
              <a:t>de</a:t>
            </a:r>
            <a:r>
              <a:rPr sz="2800" spc="-85" dirty="0">
                <a:solidFill>
                  <a:srgbClr val="3CA8B1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3CA8B1"/>
                </a:solidFill>
                <a:latin typeface="Verdana"/>
                <a:cs typeface="Verdana"/>
              </a:rPr>
              <a:t>Marketing</a:t>
            </a:r>
            <a:r>
              <a:rPr sz="2800" spc="-85" dirty="0">
                <a:solidFill>
                  <a:srgbClr val="3CA8B1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3CA8B1"/>
                </a:solidFill>
                <a:latin typeface="Verdana"/>
                <a:cs typeface="Verdana"/>
              </a:rPr>
              <a:t>e</a:t>
            </a:r>
            <a:r>
              <a:rPr sz="2800" spc="-85" dirty="0">
                <a:solidFill>
                  <a:srgbClr val="3CA8B1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3CA8B1"/>
                </a:solidFill>
                <a:latin typeface="Verdana"/>
                <a:cs typeface="Verdana"/>
              </a:rPr>
              <a:t>Comunicação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162185"/>
            <a:ext cx="20104100" cy="7884795"/>
            <a:chOff x="0" y="2162185"/>
            <a:chExt cx="20104100" cy="78847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7958" y="8968258"/>
              <a:ext cx="6408181" cy="10785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162185"/>
              <a:ext cx="20104099" cy="16020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220</Words>
  <Application>Microsoft Office PowerPoint</Application>
  <PresentationFormat>Personalizar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Verdana</vt:lpstr>
      <vt:lpstr>Office Theme</vt:lpstr>
      <vt:lpstr>1_Office Theme</vt:lpstr>
      <vt:lpstr>LOREM IPSUM DOLOR SIT Lorem ipsum dolor sit amet</vt:lpstr>
      <vt:lpstr>LOREM IPSUM DOLOR SIT AMET, CONSECTETUR ADIPISCING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TELAS PPT</dc:title>
  <cp:lastModifiedBy>Victor Gabriel</cp:lastModifiedBy>
  <cp:revision>1</cp:revision>
  <dcterms:created xsi:type="dcterms:W3CDTF">2026-06-17T15:48:12Z</dcterms:created>
  <dcterms:modified xsi:type="dcterms:W3CDTF">2026-07-22T17:49:37Z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2026-06-17T00:00:00Z</vt:filetime>
  </property>
  <property fmtid="{D5CDD505-2E9C-101B-9397-08002B2CF9AE}" pid="3" name="Creator">
    <vt:lpwstr>Adobe Illustrator 30.5 (Windows)</vt:lpwstr>
  </property>
  <property fmtid="{D5CDD505-2E9C-101B-9397-08002B2CF9AE}" pid="4" name="LastSaved">
    <vt:filetime>2026-06-17T00:00:00Z</vt:filetime>
  </property>
  <property fmtid="{D5CDD505-2E9C-101B-9397-08002B2CF9AE}" pid="5" name="Producer">
    <vt:lpwstr>Adobe PDF library 18.00</vt:lpwstr>
  </property>
</Properties>
</file>